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70" r:id="rId4"/>
    <p:sldId id="276" r:id="rId5"/>
    <p:sldId id="291" r:id="rId6"/>
    <p:sldId id="271" r:id="rId7"/>
    <p:sldId id="282" r:id="rId8"/>
    <p:sldId id="283" r:id="rId9"/>
    <p:sldId id="285" r:id="rId10"/>
    <p:sldId id="290" r:id="rId11"/>
    <p:sldId id="287" r:id="rId12"/>
    <p:sldId id="268" r:id="rId13"/>
    <p:sldId id="289" r:id="rId14"/>
    <p:sldId id="265" r:id="rId15"/>
    <p:sldId id="28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FFFFCC"/>
    <a:srgbClr val="CC9900"/>
    <a:srgbClr val="66CCFF"/>
    <a:srgbClr val="33CCCC"/>
    <a:srgbClr val="FFCCFF"/>
    <a:srgbClr val="99CC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5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00" y="2514600"/>
            <a:ext cx="541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He sent me to give the good news to the poor,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Tell prisoners that they are prisoners no more,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Tell blind people that they can see,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set the downtrodden free;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go tell everyone 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news that the kingdom of God has come;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go tell everyone 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news that God's kingdom has come.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1600200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206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28956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Glorify the Lord, O my soul! Do not forget His blessings. He forgives your sins.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heals your sickness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381000"/>
            <a:ext cx="9144000" cy="60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09600" y="2971800"/>
            <a:ext cx="7924800" cy="9144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33400" y="4800600"/>
            <a:ext cx="7924800" cy="9144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Can you describe the events?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28600" y="1447800"/>
            <a:ext cx="8686800" cy="1524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57200" lvl="0" indent="-4572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Describe the events connected</a:t>
            </a:r>
          </a:p>
          <a:p>
            <a:pPr marL="457200" lvl="0" indent="-4572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with the sentences given below: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2400" y="3124200"/>
            <a:ext cx="86868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57200" lvl="0" indent="-4572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1. Get up, take up your cot and go home.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28600" y="5029200"/>
            <a:ext cx="86868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57200" lvl="0" indent="-4572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2. Jesus, Son of the living God, have mercy on us.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76200" y="152400"/>
            <a:ext cx="8991600" cy="6553200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Picture Reading</a:t>
            </a:r>
            <a:endParaRPr lang="en-US" sz="2500" cap="none" dirty="0"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1219200"/>
            <a:ext cx="8686800" cy="609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57200" lvl="0" indent="-4572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 err="1">
                <a:latin typeface="Arial" pitchFamily="34" charset="0"/>
                <a:cs typeface="Arial" pitchFamily="34" charset="0"/>
              </a:rPr>
              <a:t>Recognise</a:t>
            </a:r>
            <a:r>
              <a:rPr lang="en-US" sz="2500" dirty="0">
                <a:latin typeface="Arial" pitchFamily="34" charset="0"/>
                <a:cs typeface="Arial" pitchFamily="34" charset="0"/>
              </a:rPr>
              <a:t> the events which show Jesus' mercy.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171" name="Picture 3" descr="C:\Users\user\Desktop\Bitmap in Lesson12.cdr.jpg"/>
          <p:cNvPicPr>
            <a:picLocks noChangeAspect="1" noChangeArrowheads="1"/>
          </p:cNvPicPr>
          <p:nvPr/>
        </p:nvPicPr>
        <p:blipFill>
          <a:blip r:embed="rId3" cstate="print"/>
          <a:srcRect r="5263"/>
          <a:stretch>
            <a:fillRect/>
          </a:stretch>
        </p:blipFill>
        <p:spPr bwMode="auto">
          <a:xfrm>
            <a:off x="304800" y="1981200"/>
            <a:ext cx="1600199" cy="2135878"/>
          </a:xfrm>
          <a:prstGeom prst="roundRect">
            <a:avLst/>
          </a:prstGeom>
          <a:noFill/>
        </p:spPr>
      </p:pic>
      <p:pic>
        <p:nvPicPr>
          <p:cNvPr id="7172" name="Picture 4" descr="C:\Users\user\Desktop\Bitmap in Lesson12.cdr.jpg"/>
          <p:cNvPicPr>
            <a:picLocks noChangeAspect="1" noChangeArrowheads="1"/>
          </p:cNvPicPr>
          <p:nvPr/>
        </p:nvPicPr>
        <p:blipFill>
          <a:blip r:embed="rId4" cstate="print"/>
          <a:srcRect l="12500" t="16667" r="28906" b="4630"/>
          <a:stretch>
            <a:fillRect/>
          </a:stretch>
        </p:blipFill>
        <p:spPr bwMode="auto">
          <a:xfrm>
            <a:off x="5791200" y="4326468"/>
            <a:ext cx="2286000" cy="2302932"/>
          </a:xfrm>
          <a:prstGeom prst="roundRect">
            <a:avLst/>
          </a:prstGeom>
          <a:noFill/>
        </p:spPr>
      </p:pic>
      <p:pic>
        <p:nvPicPr>
          <p:cNvPr id="7173" name="Picture 5" descr="C:\Users\user\Desktop\Bitmap in Lesson12.cdr.jpg"/>
          <p:cNvPicPr>
            <a:picLocks noChangeAspect="1" noChangeArrowheads="1"/>
          </p:cNvPicPr>
          <p:nvPr/>
        </p:nvPicPr>
        <p:blipFill>
          <a:blip r:embed="rId5" cstate="print"/>
          <a:srcRect l="32454" r="15662"/>
          <a:stretch>
            <a:fillRect/>
          </a:stretch>
        </p:blipFill>
        <p:spPr bwMode="auto">
          <a:xfrm>
            <a:off x="1219200" y="4267200"/>
            <a:ext cx="1600200" cy="2314692"/>
          </a:xfrm>
          <a:prstGeom prst="roundRect">
            <a:avLst/>
          </a:prstGeom>
          <a:noFill/>
        </p:spPr>
      </p:pic>
      <p:pic>
        <p:nvPicPr>
          <p:cNvPr id="7174" name="Picture 6" descr="C:\Users\user\Desktop\Bitmap in Lesson12.cd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2485252"/>
            <a:ext cx="2514600" cy="3686948"/>
          </a:xfrm>
          <a:prstGeom prst="roundRect">
            <a:avLst/>
          </a:prstGeom>
          <a:noFill/>
        </p:spPr>
      </p:pic>
      <p:pic>
        <p:nvPicPr>
          <p:cNvPr id="7175" name="Picture 7" descr="C:\Users\user\Desktop\Bitmap in Lesson12.cdr.jpg"/>
          <p:cNvPicPr>
            <a:picLocks noChangeAspect="1" noChangeArrowheads="1"/>
          </p:cNvPicPr>
          <p:nvPr/>
        </p:nvPicPr>
        <p:blipFill>
          <a:blip r:embed="rId7" cstate="print"/>
          <a:srcRect l="4003" r="2278"/>
          <a:stretch>
            <a:fillRect/>
          </a:stretch>
        </p:blipFill>
        <p:spPr bwMode="auto">
          <a:xfrm>
            <a:off x="6553200" y="2133600"/>
            <a:ext cx="2286000" cy="1828800"/>
          </a:xfrm>
          <a:prstGeom prst="roundRect">
            <a:avLst/>
          </a:prstGeom>
          <a:noFill/>
        </p:spPr>
      </p:pic>
      <p:sp>
        <p:nvSpPr>
          <p:cNvPr id="15" name="Rounded Rectangle 14"/>
          <p:cNvSpPr/>
          <p:nvPr/>
        </p:nvSpPr>
        <p:spPr>
          <a:xfrm>
            <a:off x="304800" y="1981200"/>
            <a:ext cx="1600200" cy="2133600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219200" y="4267200"/>
            <a:ext cx="1600200" cy="2362200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048000" y="2438400"/>
            <a:ext cx="2514600" cy="3733800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6553200" y="2133600"/>
            <a:ext cx="2286000" cy="1828800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5791200" y="4343400"/>
            <a:ext cx="2286000" cy="2286000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2590800" y="1066800"/>
            <a:ext cx="4038600" cy="4038600"/>
          </a:xfrm>
          <a:prstGeom prst="cloudCallout">
            <a:avLst>
              <a:gd name="adj1" fmla="val 82057"/>
              <a:gd name="adj2" fmla="val 8284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Let us imitate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27432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Like Jesus who comforted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suffering and showed mercy to them,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also show mercy towards the suffering.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819400"/>
            <a:ext cx="8686800" cy="228600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What was the attitude of Jesus towards the poor and the sick?</a:t>
            </a: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What did the leper expect from Jesus?</a:t>
            </a: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How did Jesus heal the blind?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12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JESUS WHO SHOWS MERCY 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81836"/>
            <a:ext cx="2895600" cy="737364"/>
          </a:xfrm>
          <a:prstGeom prst="rect">
            <a:avLst/>
          </a:prstGeom>
          <a:noFill/>
        </p:spPr>
      </p:pic>
      <p:pic>
        <p:nvPicPr>
          <p:cNvPr id="1026" name="Picture 2" descr="C:\Users\user\Desktop\Bitmap in Lesson12.cdr.jpg"/>
          <p:cNvPicPr>
            <a:picLocks noChangeAspect="1" noChangeArrowheads="1"/>
          </p:cNvPicPr>
          <p:nvPr/>
        </p:nvPicPr>
        <p:blipFill>
          <a:blip r:embed="rId4" cstate="print"/>
          <a:srcRect t="15757" b="5557"/>
          <a:stretch>
            <a:fillRect/>
          </a:stretch>
        </p:blipFill>
        <p:spPr bwMode="auto">
          <a:xfrm>
            <a:off x="914400" y="2237188"/>
            <a:ext cx="7315200" cy="431601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jesus-and-his-disciples-at-the-sea-of-galilee-carl-oesterl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00749"/>
            <a:ext cx="7202487" cy="536185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6" name="Rounded Rectangle 5"/>
          <p:cNvSpPr/>
          <p:nvPr/>
        </p:nvSpPr>
        <p:spPr>
          <a:xfrm>
            <a:off x="228600" y="52578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461337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Jesus went around the whole of Galilee, teaching in their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synagogues, preaching the gospel of the kingdom and</a:t>
            </a:r>
          </a:p>
          <a:p>
            <a:pPr algn="ctr"/>
            <a:r>
              <a:rPr lang="en-US" sz="25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healing the people from their sickness. (Mt. 4:23)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28600" y="4724400"/>
            <a:ext cx="8686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4876800"/>
            <a:ext cx="845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A lot of people crowded around Jesus to listen to Him</a:t>
            </a:r>
          </a:p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and to get healed. Jesus felt compassion towards</a:t>
            </a:r>
          </a:p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the poor and the sick around him. Jesus healed</a:t>
            </a:r>
          </a:p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many sick people and raised the dead.</a:t>
            </a:r>
          </a:p>
        </p:txBody>
      </p:sp>
      <p:pic>
        <p:nvPicPr>
          <p:cNvPr id="9" name="Picture 2" descr="C:\Users\user\Desktop\Bitmap in Lesson10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183655" cy="38862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1" name="Picture 4" descr="C:\Users\user\Desktop\Bitmap in Lesson10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0802" y="1066800"/>
            <a:ext cx="5283198" cy="39624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28600" y="4724400"/>
            <a:ext cx="8686800" cy="198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5029200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Once a leper came to Jesus, bowed down before Him</a:t>
            </a:r>
          </a:p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and prayed to heal him. Jesus stretched out His hand</a:t>
            </a:r>
          </a:p>
          <a:p>
            <a:pPr algn="ctr"/>
            <a:r>
              <a:rPr lang="en-US" sz="2500" dirty="0">
                <a:latin typeface="Arial" pitchFamily="34" charset="0"/>
                <a:cs typeface="Arial" pitchFamily="34" charset="0"/>
              </a:rPr>
              <a:t>lovingly and touched Him. The leper was cured.</a:t>
            </a:r>
          </a:p>
        </p:txBody>
      </p:sp>
      <p:pic>
        <p:nvPicPr>
          <p:cNvPr id="3075" name="Picture 3" descr="C:\Users\user\Desktop\stdas0288-leper-hea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0"/>
            <a:ext cx="4191000" cy="5080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Desktop\Bitmap in Lesson12.cdr.jpg"/>
          <p:cNvPicPr>
            <a:picLocks noChangeAspect="1" noChangeArrowheads="1"/>
          </p:cNvPicPr>
          <p:nvPr/>
        </p:nvPicPr>
        <p:blipFill>
          <a:blip r:embed="rId3" cstate="print"/>
          <a:srcRect t="15757" b="5557"/>
          <a:stretch>
            <a:fillRect/>
          </a:stretch>
        </p:blipFill>
        <p:spPr bwMode="auto">
          <a:xfrm>
            <a:off x="3192703" y="2209800"/>
            <a:ext cx="5036897" cy="29718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4098" name="Picture 2" descr="C:\Users\user\Desktop\Bitmap in Lesson12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929" y="2209800"/>
            <a:ext cx="2190271" cy="29718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6" name="Rounded Rectangle 5"/>
          <p:cNvSpPr/>
          <p:nvPr/>
        </p:nvSpPr>
        <p:spPr>
          <a:xfrm>
            <a:off x="152400" y="228600"/>
            <a:ext cx="88392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Another day, Jesus was teaching the people. Some people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carried a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paralysed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man and brought him to Jesus.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 were not able to reach Jesus because of the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thick crowd. They climbed up the roof, removed the bricks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 let him down to Jesus. Commenting on their faith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2400" y="5257800"/>
            <a:ext cx="8839200" cy="1447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said “Dear Son, Your sins are forgiven”. Again Jesus said to him: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“Get up, take your cot and go home”. Immediately the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paralysed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man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was healed. He took up his cot and went home.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228600" y="51054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started his return journey from Jericho. On the way, there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were two blind men. Hearing the foot steps of Jesus, they cried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aloud: </a:t>
            </a:r>
            <a:r>
              <a:rPr lang="en-US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“Jesus, son of David, have mercy on us”. 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felt compassion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 them. Jesus touched their eyes. They regained their sight.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user\Desktop\Bitmap in Lesson10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460" y="0"/>
            <a:ext cx="6911540" cy="51816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reeform 18"/>
          <p:cNvSpPr/>
          <p:nvPr/>
        </p:nvSpPr>
        <p:spPr>
          <a:xfrm>
            <a:off x="2078182" y="4690753"/>
            <a:ext cx="4096987" cy="1745673"/>
          </a:xfrm>
          <a:custGeom>
            <a:avLst/>
            <a:gdLst>
              <a:gd name="connsiteX0" fmla="*/ 0 w 4096987"/>
              <a:gd name="connsiteY0" fmla="*/ 0 h 1745673"/>
              <a:gd name="connsiteX1" fmla="*/ 4096987 w 4096987"/>
              <a:gd name="connsiteY1" fmla="*/ 748146 h 1745673"/>
              <a:gd name="connsiteX2" fmla="*/ 320634 w 4096987"/>
              <a:gd name="connsiteY2" fmla="*/ 1745673 h 1745673"/>
              <a:gd name="connsiteX3" fmla="*/ 0 w 4096987"/>
              <a:gd name="connsiteY3" fmla="*/ 0 h 174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6987" h="1745673">
                <a:moveTo>
                  <a:pt x="0" y="0"/>
                </a:moveTo>
                <a:lnTo>
                  <a:pt x="4096987" y="748146"/>
                </a:lnTo>
                <a:lnTo>
                  <a:pt x="320634" y="174567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883231" y="2505694"/>
            <a:ext cx="3016333" cy="1852550"/>
          </a:xfrm>
          <a:custGeom>
            <a:avLst/>
            <a:gdLst>
              <a:gd name="connsiteX0" fmla="*/ 2790701 w 3016333"/>
              <a:gd name="connsiteY0" fmla="*/ 0 h 1852550"/>
              <a:gd name="connsiteX1" fmla="*/ 0 w 3016333"/>
              <a:gd name="connsiteY1" fmla="*/ 866898 h 1852550"/>
              <a:gd name="connsiteX2" fmla="*/ 3016333 w 3016333"/>
              <a:gd name="connsiteY2" fmla="*/ 1852550 h 1852550"/>
              <a:gd name="connsiteX3" fmla="*/ 2790701 w 3016333"/>
              <a:gd name="connsiteY3" fmla="*/ 0 h 18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333" h="1852550">
                <a:moveTo>
                  <a:pt x="2790701" y="0"/>
                </a:moveTo>
                <a:lnTo>
                  <a:pt x="0" y="866898"/>
                </a:lnTo>
                <a:lnTo>
                  <a:pt x="3016333" y="1852550"/>
                </a:lnTo>
                <a:lnTo>
                  <a:pt x="27907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553195" y="296883"/>
            <a:ext cx="2600696" cy="1852551"/>
          </a:xfrm>
          <a:custGeom>
            <a:avLst/>
            <a:gdLst>
              <a:gd name="connsiteX0" fmla="*/ 23750 w 2600696"/>
              <a:gd name="connsiteY0" fmla="*/ 0 h 1852551"/>
              <a:gd name="connsiteX1" fmla="*/ 2600696 w 2600696"/>
              <a:gd name="connsiteY1" fmla="*/ 926275 h 1852551"/>
              <a:gd name="connsiteX2" fmla="*/ 0 w 2600696"/>
              <a:gd name="connsiteY2" fmla="*/ 1852551 h 1852551"/>
              <a:gd name="connsiteX3" fmla="*/ 23750 w 2600696"/>
              <a:gd name="connsiteY3" fmla="*/ 0 h 185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0696" h="1852551">
                <a:moveTo>
                  <a:pt x="23750" y="0"/>
                </a:moveTo>
                <a:lnTo>
                  <a:pt x="2600696" y="926275"/>
                </a:lnTo>
                <a:lnTo>
                  <a:pt x="0" y="1852551"/>
                </a:lnTo>
                <a:lnTo>
                  <a:pt x="237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810000" y="609600"/>
            <a:ext cx="5029200" cy="1219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Wherever Jesus went, people brought the sick to him. He felt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sympathy for them and healed them.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2667000"/>
            <a:ext cx="5029200" cy="1447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Jesus is compassionate and merciful. He is merciful towards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suffering. Jesus came to this world to eradicate our pains.</a:t>
            </a:r>
            <a:endParaRPr lang="en-US" sz="2000" dirty="0">
              <a:solidFill>
                <a:srgbClr val="FF00FF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86200" y="4876800"/>
            <a:ext cx="5029200" cy="1447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Just as Jesus was merciful, we too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have to be merciful. It is Jesus'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wish that we be merciful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loving.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3" name="Picture 2" descr="C:\Users\user\Desktop\Bitmap in Lesson10.cdr.jpg"/>
          <p:cNvPicPr>
            <a:picLocks noChangeAspect="1" noChangeArrowheads="1"/>
          </p:cNvPicPr>
          <p:nvPr/>
        </p:nvPicPr>
        <p:blipFill>
          <a:blip r:embed="rId3" cstate="print"/>
          <a:srcRect b="19355"/>
          <a:stretch>
            <a:fillRect/>
          </a:stretch>
        </p:blipFill>
        <p:spPr bwMode="auto">
          <a:xfrm>
            <a:off x="381000" y="304800"/>
            <a:ext cx="3150849" cy="1905000"/>
          </a:xfrm>
          <a:prstGeom prst="roundRect">
            <a:avLst>
              <a:gd name="adj" fmla="val 50000"/>
            </a:avLst>
          </a:prstGeom>
          <a:ln w="19050">
            <a:solidFill>
              <a:schemeClr val="bg1"/>
            </a:solidFill>
          </a:ln>
          <a:effectLst/>
        </p:spPr>
      </p:pic>
      <p:pic>
        <p:nvPicPr>
          <p:cNvPr id="14" name="Picture 2" descr="C:\Users\user\Desktop\Bitmap in Lesson12.cdr.jpg"/>
          <p:cNvPicPr>
            <a:picLocks noChangeAspect="1" noChangeArrowheads="1"/>
          </p:cNvPicPr>
          <p:nvPr/>
        </p:nvPicPr>
        <p:blipFill>
          <a:blip r:embed="rId4" cstate="print"/>
          <a:srcRect t="15757" b="5557"/>
          <a:stretch>
            <a:fillRect/>
          </a:stretch>
        </p:blipFill>
        <p:spPr bwMode="auto">
          <a:xfrm>
            <a:off x="5562600" y="2438400"/>
            <a:ext cx="3381180" cy="199491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</p:pic>
      <p:pic>
        <p:nvPicPr>
          <p:cNvPr id="5122" name="Picture 2" descr="C:\Users\user\Desktop\635706684473096601-478935805_teresa w orphans.jpg"/>
          <p:cNvPicPr>
            <a:picLocks noChangeAspect="1" noChangeArrowheads="1"/>
          </p:cNvPicPr>
          <p:nvPr/>
        </p:nvPicPr>
        <p:blipFill>
          <a:blip r:embed="rId5" cstate="print"/>
          <a:srcRect b="6123"/>
          <a:stretch>
            <a:fillRect/>
          </a:stretch>
        </p:blipFill>
        <p:spPr bwMode="auto">
          <a:xfrm>
            <a:off x="533400" y="4648200"/>
            <a:ext cx="3079750" cy="1905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/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user\Desktop\Jesus Divine Mercy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73117" y="216227"/>
            <a:ext cx="4246483" cy="6489373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4495800" y="1600200"/>
            <a:ext cx="4648200" cy="3657600"/>
          </a:xfrm>
          <a:prstGeom prst="roundRect">
            <a:avLst>
              <a:gd name="adj" fmla="val 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Jesus says: 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“Be merciful as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your heavenly Father is merciful”.</a:t>
            </a:r>
            <a:r>
              <a:rPr lang="en-US" sz="35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3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5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Lk</a:t>
            </a:r>
            <a:r>
              <a:rPr lang="en-US" sz="3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6:36)</a:t>
            </a:r>
            <a:endParaRPr lang="en-US" sz="3500" dirty="0">
              <a:solidFill>
                <a:schemeClr val="tx1"/>
              </a:solidFill>
            </a:endParaRPr>
          </a:p>
        </p:txBody>
      </p:sp>
      <p:sp>
        <p:nvSpPr>
          <p:cNvPr id="23" name="Sun 22"/>
          <p:cNvSpPr/>
          <p:nvPr/>
        </p:nvSpPr>
        <p:spPr>
          <a:xfrm>
            <a:off x="4572000" y="5257800"/>
            <a:ext cx="1447800" cy="1447800"/>
          </a:xfrm>
          <a:prstGeom prst="sun">
            <a:avLst>
              <a:gd name="adj" fmla="val 35298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n 23"/>
          <p:cNvSpPr/>
          <p:nvPr/>
        </p:nvSpPr>
        <p:spPr>
          <a:xfrm>
            <a:off x="6019800" y="5257800"/>
            <a:ext cx="1447800" cy="1447800"/>
          </a:xfrm>
          <a:prstGeom prst="sun">
            <a:avLst>
              <a:gd name="adj" fmla="val 35298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n 24"/>
          <p:cNvSpPr/>
          <p:nvPr/>
        </p:nvSpPr>
        <p:spPr>
          <a:xfrm>
            <a:off x="7315200" y="5257800"/>
            <a:ext cx="1447800" cy="1447800"/>
          </a:xfrm>
          <a:prstGeom prst="sun">
            <a:avLst>
              <a:gd name="adj" fmla="val 35298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n 25"/>
          <p:cNvSpPr/>
          <p:nvPr/>
        </p:nvSpPr>
        <p:spPr>
          <a:xfrm>
            <a:off x="4648200" y="152400"/>
            <a:ext cx="1447800" cy="1447800"/>
          </a:xfrm>
          <a:prstGeom prst="sun">
            <a:avLst>
              <a:gd name="adj" fmla="val 35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n 26"/>
          <p:cNvSpPr/>
          <p:nvPr/>
        </p:nvSpPr>
        <p:spPr>
          <a:xfrm>
            <a:off x="6096000" y="152400"/>
            <a:ext cx="1447800" cy="1447800"/>
          </a:xfrm>
          <a:prstGeom prst="sun">
            <a:avLst>
              <a:gd name="adj" fmla="val 35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un 27"/>
          <p:cNvSpPr/>
          <p:nvPr/>
        </p:nvSpPr>
        <p:spPr>
          <a:xfrm>
            <a:off x="7391400" y="152400"/>
            <a:ext cx="1447800" cy="1447800"/>
          </a:xfrm>
          <a:prstGeom prst="sun">
            <a:avLst>
              <a:gd name="adj" fmla="val 35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52400" y="2133600"/>
            <a:ext cx="2057400" cy="3048000"/>
            <a:chOff x="152400" y="2133600"/>
            <a:chExt cx="2057400" cy="3048000"/>
          </a:xfrm>
        </p:grpSpPr>
        <p:cxnSp>
          <p:nvCxnSpPr>
            <p:cNvPr id="30" name="Straight Connector 29"/>
            <p:cNvCxnSpPr/>
            <p:nvPr/>
          </p:nvCxnSpPr>
          <p:spPr>
            <a:xfrm rot="10800000" flipV="1">
              <a:off x="152400" y="2133600"/>
              <a:ext cx="2057400" cy="19050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38100" y="2247900"/>
              <a:ext cx="2286000" cy="205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>
              <a:off x="-114300" y="2400300"/>
              <a:ext cx="2590800" cy="20574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>
              <a:off x="-304800" y="2667000"/>
              <a:ext cx="3048000" cy="19812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 rot="21202811">
            <a:off x="128055" y="2255707"/>
            <a:ext cx="2364313" cy="4251586"/>
            <a:chOff x="152400" y="2133600"/>
            <a:chExt cx="2057400" cy="3048000"/>
          </a:xfrm>
        </p:grpSpPr>
        <p:cxnSp>
          <p:nvCxnSpPr>
            <p:cNvPr id="44" name="Straight Connector 43"/>
            <p:cNvCxnSpPr/>
            <p:nvPr/>
          </p:nvCxnSpPr>
          <p:spPr>
            <a:xfrm rot="10800000" flipV="1">
              <a:off x="152400" y="2133600"/>
              <a:ext cx="2057400" cy="1905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38100" y="2247900"/>
              <a:ext cx="2286000" cy="205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-114300" y="2400300"/>
              <a:ext cx="2590800" cy="20574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-304800" y="2667000"/>
              <a:ext cx="3048000" cy="19812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 rot="901852" flipH="1">
            <a:off x="1708776" y="2412397"/>
            <a:ext cx="2266505" cy="3913860"/>
            <a:chOff x="152400" y="2133600"/>
            <a:chExt cx="2057400" cy="3048000"/>
          </a:xfrm>
        </p:grpSpPr>
        <p:cxnSp>
          <p:nvCxnSpPr>
            <p:cNvPr id="61" name="Straight Connector 60"/>
            <p:cNvCxnSpPr/>
            <p:nvPr/>
          </p:nvCxnSpPr>
          <p:spPr>
            <a:xfrm rot="10800000" flipV="1">
              <a:off x="152400" y="2133600"/>
              <a:ext cx="2057400" cy="1905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38100" y="2247900"/>
              <a:ext cx="2286000" cy="20574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-114300" y="2400300"/>
              <a:ext cx="2590800" cy="205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-304800" y="2667000"/>
              <a:ext cx="3048000" cy="19812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 flipH="1">
            <a:off x="2209800" y="2133600"/>
            <a:ext cx="2209800" cy="3048000"/>
            <a:chOff x="152400" y="2133600"/>
            <a:chExt cx="2057400" cy="3048000"/>
          </a:xfrm>
        </p:grpSpPr>
        <p:cxnSp>
          <p:nvCxnSpPr>
            <p:cNvPr id="66" name="Straight Connector 65"/>
            <p:cNvCxnSpPr/>
            <p:nvPr/>
          </p:nvCxnSpPr>
          <p:spPr>
            <a:xfrm rot="10800000" flipV="1">
              <a:off x="152400" y="2133600"/>
              <a:ext cx="2057400" cy="1905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8100" y="2247900"/>
              <a:ext cx="2286000" cy="20574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-114300" y="2400300"/>
              <a:ext cx="2590800" cy="205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-304800" y="2667000"/>
              <a:ext cx="3048000" cy="19812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699</TotalTime>
  <Words>574</Words>
  <Application>Microsoft Office PowerPoint</Application>
  <PresentationFormat>On-screen Show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CATECHETICAL TEXTBOOK SERIES OF THE SYRO - MALABAR CHURCH</vt:lpstr>
      <vt:lpstr>Lesson 12  JESUS WHO SHOWS MERCY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Let us pray</vt:lpstr>
      <vt:lpstr>Can you describe the events?</vt:lpstr>
      <vt:lpstr>Picture Reading</vt:lpstr>
      <vt:lpstr>Let us imitate</vt:lpstr>
      <vt:lpstr>Find out the answer</vt:lpstr>
      <vt:lpstr>Slide 16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289</cp:revision>
  <dcterms:created xsi:type="dcterms:W3CDTF">2014-03-08T17:50:03Z</dcterms:created>
  <dcterms:modified xsi:type="dcterms:W3CDTF">2015-09-11T03:37:41Z</dcterms:modified>
</cp:coreProperties>
</file>